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7" r:id="rId6"/>
    <p:sldId id="268" r:id="rId7"/>
    <p:sldId id="269" r:id="rId8"/>
    <p:sldId id="276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66" r:id="rId1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E03"/>
    <a:srgbClr val="F5F8FA"/>
    <a:srgbClr val="F6F9FB"/>
    <a:srgbClr val="63C98C"/>
    <a:srgbClr val="E43802"/>
    <a:srgbClr val="B73C05"/>
    <a:srgbClr val="F85309"/>
    <a:srgbClr val="FC5308"/>
    <a:srgbClr val="FFFFFF"/>
    <a:srgbClr val="E5F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napToGrid="0">
      <p:cViewPr varScale="1">
        <p:scale>
          <a:sx n="114" d="100"/>
          <a:sy n="114" d="100"/>
        </p:scale>
        <p:origin x="123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715EB-F9C6-476C-A789-627AC85CA2D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BE05FBA-3CB8-4303-823B-1693FE5959AB}">
      <dgm:prSet phldrT="[Текст]"/>
      <dgm:spPr/>
      <dgm:t>
        <a:bodyPr/>
        <a:lstStyle/>
        <a:p>
          <a:r>
            <a:rPr lang="uk-UA" dirty="0"/>
            <a:t>Поведінку можна</a:t>
          </a:r>
          <a:endParaRPr lang="ru-UA" dirty="0"/>
        </a:p>
      </dgm:t>
    </dgm:pt>
    <dgm:pt modelId="{111DFB33-FD73-4327-92B7-85F029987D8B}" type="parTrans" cxnId="{9F2AD33A-325A-48D8-A269-02B89EDCD910}">
      <dgm:prSet/>
      <dgm:spPr/>
      <dgm:t>
        <a:bodyPr/>
        <a:lstStyle/>
        <a:p>
          <a:endParaRPr lang="ru-UA"/>
        </a:p>
      </dgm:t>
    </dgm:pt>
    <dgm:pt modelId="{42D784B8-936B-43EB-83F5-1AE1D48814D7}" type="sibTrans" cxnId="{9F2AD33A-325A-48D8-A269-02B89EDCD910}">
      <dgm:prSet/>
      <dgm:spPr/>
      <dgm:t>
        <a:bodyPr/>
        <a:lstStyle/>
        <a:p>
          <a:endParaRPr lang="ru-UA"/>
        </a:p>
      </dgm:t>
    </dgm:pt>
    <dgm:pt modelId="{7DCF1E3B-AD10-4523-941C-57D45EC6E2E1}">
      <dgm:prSet phldrT="[Текст]"/>
      <dgm:spPr/>
      <dgm:t>
        <a:bodyPr/>
        <a:lstStyle/>
        <a:p>
          <a:r>
            <a:rPr lang="uk-UA" dirty="0"/>
            <a:t>Підсилювати</a:t>
          </a:r>
          <a:endParaRPr lang="ru-UA" dirty="0"/>
        </a:p>
      </dgm:t>
    </dgm:pt>
    <dgm:pt modelId="{393BF761-B2DD-428D-B5B9-C254F3A7AF08}" type="parTrans" cxnId="{A12AE0D7-BB04-460C-9763-C44A38302071}">
      <dgm:prSet/>
      <dgm:spPr/>
      <dgm:t>
        <a:bodyPr/>
        <a:lstStyle/>
        <a:p>
          <a:endParaRPr lang="ru-UA"/>
        </a:p>
      </dgm:t>
    </dgm:pt>
    <dgm:pt modelId="{BFBD3EE5-DDCA-4F85-9683-0E4958CD9DA8}" type="sibTrans" cxnId="{A12AE0D7-BB04-460C-9763-C44A38302071}">
      <dgm:prSet/>
      <dgm:spPr/>
      <dgm:t>
        <a:bodyPr/>
        <a:lstStyle/>
        <a:p>
          <a:endParaRPr lang="ru-UA"/>
        </a:p>
      </dgm:t>
    </dgm:pt>
    <dgm:pt modelId="{34B0105A-1000-4559-AA73-82BFADE2AF7F}">
      <dgm:prSet phldrT="[Текст]"/>
      <dgm:spPr/>
      <dgm:t>
        <a:bodyPr/>
        <a:lstStyle/>
        <a:p>
          <a:r>
            <a:rPr lang="uk-UA" dirty="0"/>
            <a:t>Гасити</a:t>
          </a:r>
          <a:endParaRPr lang="ru-UA" dirty="0"/>
        </a:p>
      </dgm:t>
    </dgm:pt>
    <dgm:pt modelId="{BED675E9-FEE1-428F-ADB9-C2C274AEB56E}" type="parTrans" cxnId="{34DE96A4-5305-4D69-85DC-1693F7CEF479}">
      <dgm:prSet/>
      <dgm:spPr/>
      <dgm:t>
        <a:bodyPr/>
        <a:lstStyle/>
        <a:p>
          <a:endParaRPr lang="ru-UA"/>
        </a:p>
      </dgm:t>
    </dgm:pt>
    <dgm:pt modelId="{C749B039-4455-47A1-97BF-FC1225B394FE}" type="sibTrans" cxnId="{34DE96A4-5305-4D69-85DC-1693F7CEF479}">
      <dgm:prSet/>
      <dgm:spPr/>
      <dgm:t>
        <a:bodyPr/>
        <a:lstStyle/>
        <a:p>
          <a:endParaRPr lang="ru-UA"/>
        </a:p>
      </dgm:t>
    </dgm:pt>
    <dgm:pt modelId="{B16772A3-1F7E-49CC-BBCF-9A37D3027BEF}">
      <dgm:prSet/>
      <dgm:spPr/>
      <dgm:t>
        <a:bodyPr/>
        <a:lstStyle/>
        <a:p>
          <a:r>
            <a:rPr lang="ru-RU" dirty="0" err="1"/>
            <a:t>Послаблювати</a:t>
          </a:r>
          <a:endParaRPr lang="ru-UA" dirty="0"/>
        </a:p>
      </dgm:t>
    </dgm:pt>
    <dgm:pt modelId="{C744AFF1-E168-4F8B-8C56-701DBF40A328}" type="parTrans" cxnId="{20DE4D11-93AF-4F32-9742-2DA94AA6F509}">
      <dgm:prSet/>
      <dgm:spPr/>
      <dgm:t>
        <a:bodyPr/>
        <a:lstStyle/>
        <a:p>
          <a:endParaRPr lang="ru-UA"/>
        </a:p>
      </dgm:t>
    </dgm:pt>
    <dgm:pt modelId="{A59B03C4-6700-4189-9A0C-63D894545286}" type="sibTrans" cxnId="{20DE4D11-93AF-4F32-9742-2DA94AA6F509}">
      <dgm:prSet/>
      <dgm:spPr/>
      <dgm:t>
        <a:bodyPr/>
        <a:lstStyle/>
        <a:p>
          <a:endParaRPr lang="ru-UA"/>
        </a:p>
      </dgm:t>
    </dgm:pt>
    <dgm:pt modelId="{2B089210-38AE-48A3-B8A9-9D2B6AB61835}" type="pres">
      <dgm:prSet presAssocID="{398715EB-F9C6-476C-A789-627AC85CA2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C63121-9A56-47F4-9D9B-5A12AC4B847B}" type="pres">
      <dgm:prSet presAssocID="{5BE05FBA-3CB8-4303-823B-1693FE5959AB}" presName="hierRoot1" presStyleCnt="0"/>
      <dgm:spPr/>
    </dgm:pt>
    <dgm:pt modelId="{EB872B00-F7BE-4616-AE0C-5F504EED88D3}" type="pres">
      <dgm:prSet presAssocID="{5BE05FBA-3CB8-4303-823B-1693FE5959AB}" presName="composite" presStyleCnt="0"/>
      <dgm:spPr/>
    </dgm:pt>
    <dgm:pt modelId="{E4EB2BC6-DBAD-46C1-BEAA-18400BDF3220}" type="pres">
      <dgm:prSet presAssocID="{5BE05FBA-3CB8-4303-823B-1693FE5959AB}" presName="background" presStyleLbl="node0" presStyleIdx="0" presStyleCnt="1"/>
      <dgm:spPr/>
    </dgm:pt>
    <dgm:pt modelId="{0B513CA0-2EFC-49D2-88B9-DE9935D12049}" type="pres">
      <dgm:prSet presAssocID="{5BE05FBA-3CB8-4303-823B-1693FE5959A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78C613-5690-4D03-A717-6BB4D26F034A}" type="pres">
      <dgm:prSet presAssocID="{5BE05FBA-3CB8-4303-823B-1693FE5959AB}" presName="hierChild2" presStyleCnt="0"/>
      <dgm:spPr/>
    </dgm:pt>
    <dgm:pt modelId="{4552B650-0D01-4EBB-B690-CCF3824ED768}" type="pres">
      <dgm:prSet presAssocID="{393BF761-B2DD-428D-B5B9-C254F3A7AF0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A8CB35E-DC55-4EC5-B08A-977EAA510839}" type="pres">
      <dgm:prSet presAssocID="{7DCF1E3B-AD10-4523-941C-57D45EC6E2E1}" presName="hierRoot2" presStyleCnt="0"/>
      <dgm:spPr/>
    </dgm:pt>
    <dgm:pt modelId="{AB788939-3DC5-4346-BF0F-9907B7A8DF30}" type="pres">
      <dgm:prSet presAssocID="{7DCF1E3B-AD10-4523-941C-57D45EC6E2E1}" presName="composite2" presStyleCnt="0"/>
      <dgm:spPr/>
    </dgm:pt>
    <dgm:pt modelId="{CF8C8093-BDA3-412C-9B55-B6A8FD5D3F34}" type="pres">
      <dgm:prSet presAssocID="{7DCF1E3B-AD10-4523-941C-57D45EC6E2E1}" presName="background2" presStyleLbl="node2" presStyleIdx="0" presStyleCnt="3"/>
      <dgm:spPr/>
    </dgm:pt>
    <dgm:pt modelId="{4115C857-CA6B-4230-A164-7FAFBC7C98B2}" type="pres">
      <dgm:prSet presAssocID="{7DCF1E3B-AD10-4523-941C-57D45EC6E2E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6ADBDC-7BAE-4596-BD9E-0E3001314AE4}" type="pres">
      <dgm:prSet presAssocID="{7DCF1E3B-AD10-4523-941C-57D45EC6E2E1}" presName="hierChild3" presStyleCnt="0"/>
      <dgm:spPr/>
    </dgm:pt>
    <dgm:pt modelId="{A6EF0670-DD1B-4275-AA6C-1D7972436CE3}" type="pres">
      <dgm:prSet presAssocID="{C744AFF1-E168-4F8B-8C56-701DBF40A32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045907F-3735-4C98-9F9D-56D90F333065}" type="pres">
      <dgm:prSet presAssocID="{B16772A3-1F7E-49CC-BBCF-9A37D3027BEF}" presName="hierRoot2" presStyleCnt="0"/>
      <dgm:spPr/>
    </dgm:pt>
    <dgm:pt modelId="{B46DD7D1-5127-4791-A9DB-401552146958}" type="pres">
      <dgm:prSet presAssocID="{B16772A3-1F7E-49CC-BBCF-9A37D3027BEF}" presName="composite2" presStyleCnt="0"/>
      <dgm:spPr/>
    </dgm:pt>
    <dgm:pt modelId="{F041EF08-FCDE-451F-A146-2AB343AF0338}" type="pres">
      <dgm:prSet presAssocID="{B16772A3-1F7E-49CC-BBCF-9A37D3027BEF}" presName="background2" presStyleLbl="node2" presStyleIdx="1" presStyleCnt="3"/>
      <dgm:spPr/>
    </dgm:pt>
    <dgm:pt modelId="{93992F78-9348-429C-8E1D-9EDA68EE4AC0}" type="pres">
      <dgm:prSet presAssocID="{B16772A3-1F7E-49CC-BBCF-9A37D3027BE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69545C-885D-4A28-92E0-29B59B723B98}" type="pres">
      <dgm:prSet presAssocID="{B16772A3-1F7E-49CC-BBCF-9A37D3027BEF}" presName="hierChild3" presStyleCnt="0"/>
      <dgm:spPr/>
    </dgm:pt>
    <dgm:pt modelId="{34629A9F-55C9-4360-8176-100D300596A9}" type="pres">
      <dgm:prSet presAssocID="{BED675E9-FEE1-428F-ADB9-C2C274AEB56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FEF622C-A065-40D5-866B-9C1DF621BB07}" type="pres">
      <dgm:prSet presAssocID="{34B0105A-1000-4559-AA73-82BFADE2AF7F}" presName="hierRoot2" presStyleCnt="0"/>
      <dgm:spPr/>
    </dgm:pt>
    <dgm:pt modelId="{717F6CF6-7EEE-40F8-A932-EAD6513FA16A}" type="pres">
      <dgm:prSet presAssocID="{34B0105A-1000-4559-AA73-82BFADE2AF7F}" presName="composite2" presStyleCnt="0"/>
      <dgm:spPr/>
    </dgm:pt>
    <dgm:pt modelId="{13360CE8-0637-41D8-AC6A-38BE74805D78}" type="pres">
      <dgm:prSet presAssocID="{34B0105A-1000-4559-AA73-82BFADE2AF7F}" presName="background2" presStyleLbl="node2" presStyleIdx="2" presStyleCnt="3"/>
      <dgm:spPr/>
    </dgm:pt>
    <dgm:pt modelId="{2DD023C6-DE95-4605-B52A-BF58534457D0}" type="pres">
      <dgm:prSet presAssocID="{34B0105A-1000-4559-AA73-82BFADE2AF7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1156AD-A6F9-40D4-A830-974D134CD743}" type="pres">
      <dgm:prSet presAssocID="{34B0105A-1000-4559-AA73-82BFADE2AF7F}" presName="hierChild3" presStyleCnt="0"/>
      <dgm:spPr/>
    </dgm:pt>
  </dgm:ptLst>
  <dgm:cxnLst>
    <dgm:cxn modelId="{4C0EFA87-8B70-4122-B5DA-F5A22EE814AE}" type="presOf" srcId="{34B0105A-1000-4559-AA73-82BFADE2AF7F}" destId="{2DD023C6-DE95-4605-B52A-BF58534457D0}" srcOrd="0" destOrd="0" presId="urn:microsoft.com/office/officeart/2005/8/layout/hierarchy1"/>
    <dgm:cxn modelId="{05482CE8-D5CE-4B4A-B391-3C8E31FD1F63}" type="presOf" srcId="{C744AFF1-E168-4F8B-8C56-701DBF40A328}" destId="{A6EF0670-DD1B-4275-AA6C-1D7972436CE3}" srcOrd="0" destOrd="0" presId="urn:microsoft.com/office/officeart/2005/8/layout/hierarchy1"/>
    <dgm:cxn modelId="{786EF5E3-3512-4F53-B07F-3E4BFE7D54EA}" type="presOf" srcId="{7DCF1E3B-AD10-4523-941C-57D45EC6E2E1}" destId="{4115C857-CA6B-4230-A164-7FAFBC7C98B2}" srcOrd="0" destOrd="0" presId="urn:microsoft.com/office/officeart/2005/8/layout/hierarchy1"/>
    <dgm:cxn modelId="{0471768F-A4CB-422A-8BA9-A88656CFE0F0}" type="presOf" srcId="{393BF761-B2DD-428D-B5B9-C254F3A7AF08}" destId="{4552B650-0D01-4EBB-B690-CCF3824ED768}" srcOrd="0" destOrd="0" presId="urn:microsoft.com/office/officeart/2005/8/layout/hierarchy1"/>
    <dgm:cxn modelId="{D94D4360-ECC7-46CC-A0E2-4154A8A556AB}" type="presOf" srcId="{BED675E9-FEE1-428F-ADB9-C2C274AEB56E}" destId="{34629A9F-55C9-4360-8176-100D300596A9}" srcOrd="0" destOrd="0" presId="urn:microsoft.com/office/officeart/2005/8/layout/hierarchy1"/>
    <dgm:cxn modelId="{20DE4D11-93AF-4F32-9742-2DA94AA6F509}" srcId="{5BE05FBA-3CB8-4303-823B-1693FE5959AB}" destId="{B16772A3-1F7E-49CC-BBCF-9A37D3027BEF}" srcOrd="1" destOrd="0" parTransId="{C744AFF1-E168-4F8B-8C56-701DBF40A328}" sibTransId="{A59B03C4-6700-4189-9A0C-63D894545286}"/>
    <dgm:cxn modelId="{9F2AD33A-325A-48D8-A269-02B89EDCD910}" srcId="{398715EB-F9C6-476C-A789-627AC85CA2D0}" destId="{5BE05FBA-3CB8-4303-823B-1693FE5959AB}" srcOrd="0" destOrd="0" parTransId="{111DFB33-FD73-4327-92B7-85F029987D8B}" sibTransId="{42D784B8-936B-43EB-83F5-1AE1D48814D7}"/>
    <dgm:cxn modelId="{A9625C68-C7C9-46F7-B959-04B08705FC96}" type="presOf" srcId="{B16772A3-1F7E-49CC-BBCF-9A37D3027BEF}" destId="{93992F78-9348-429C-8E1D-9EDA68EE4AC0}" srcOrd="0" destOrd="0" presId="urn:microsoft.com/office/officeart/2005/8/layout/hierarchy1"/>
    <dgm:cxn modelId="{34DE96A4-5305-4D69-85DC-1693F7CEF479}" srcId="{5BE05FBA-3CB8-4303-823B-1693FE5959AB}" destId="{34B0105A-1000-4559-AA73-82BFADE2AF7F}" srcOrd="2" destOrd="0" parTransId="{BED675E9-FEE1-428F-ADB9-C2C274AEB56E}" sibTransId="{C749B039-4455-47A1-97BF-FC1225B394FE}"/>
    <dgm:cxn modelId="{A12AE0D7-BB04-460C-9763-C44A38302071}" srcId="{5BE05FBA-3CB8-4303-823B-1693FE5959AB}" destId="{7DCF1E3B-AD10-4523-941C-57D45EC6E2E1}" srcOrd="0" destOrd="0" parTransId="{393BF761-B2DD-428D-B5B9-C254F3A7AF08}" sibTransId="{BFBD3EE5-DDCA-4F85-9683-0E4958CD9DA8}"/>
    <dgm:cxn modelId="{D9CA1A10-AA47-41B9-BFB5-C13BC5D71318}" type="presOf" srcId="{5BE05FBA-3CB8-4303-823B-1693FE5959AB}" destId="{0B513CA0-2EFC-49D2-88B9-DE9935D12049}" srcOrd="0" destOrd="0" presId="urn:microsoft.com/office/officeart/2005/8/layout/hierarchy1"/>
    <dgm:cxn modelId="{F7BBC38E-5A8F-4F2E-997F-88273D08A6B6}" type="presOf" srcId="{398715EB-F9C6-476C-A789-627AC85CA2D0}" destId="{2B089210-38AE-48A3-B8A9-9D2B6AB61835}" srcOrd="0" destOrd="0" presId="urn:microsoft.com/office/officeart/2005/8/layout/hierarchy1"/>
    <dgm:cxn modelId="{E361600F-DCA1-4C2B-B7A5-778AC9D40319}" type="presParOf" srcId="{2B089210-38AE-48A3-B8A9-9D2B6AB61835}" destId="{00C63121-9A56-47F4-9D9B-5A12AC4B847B}" srcOrd="0" destOrd="0" presId="urn:microsoft.com/office/officeart/2005/8/layout/hierarchy1"/>
    <dgm:cxn modelId="{9C762248-C939-4731-AE56-632F8C8536C4}" type="presParOf" srcId="{00C63121-9A56-47F4-9D9B-5A12AC4B847B}" destId="{EB872B00-F7BE-4616-AE0C-5F504EED88D3}" srcOrd="0" destOrd="0" presId="urn:microsoft.com/office/officeart/2005/8/layout/hierarchy1"/>
    <dgm:cxn modelId="{22BC3387-694F-492B-9DC4-C90B044784FD}" type="presParOf" srcId="{EB872B00-F7BE-4616-AE0C-5F504EED88D3}" destId="{E4EB2BC6-DBAD-46C1-BEAA-18400BDF3220}" srcOrd="0" destOrd="0" presId="urn:microsoft.com/office/officeart/2005/8/layout/hierarchy1"/>
    <dgm:cxn modelId="{1801B498-5BDD-4821-BFAB-CCAED0F593A3}" type="presParOf" srcId="{EB872B00-F7BE-4616-AE0C-5F504EED88D3}" destId="{0B513CA0-2EFC-49D2-88B9-DE9935D12049}" srcOrd="1" destOrd="0" presId="urn:microsoft.com/office/officeart/2005/8/layout/hierarchy1"/>
    <dgm:cxn modelId="{EE3D267E-2E3E-4D24-8ADC-474E54FB1589}" type="presParOf" srcId="{00C63121-9A56-47F4-9D9B-5A12AC4B847B}" destId="{A078C613-5690-4D03-A717-6BB4D26F034A}" srcOrd="1" destOrd="0" presId="urn:microsoft.com/office/officeart/2005/8/layout/hierarchy1"/>
    <dgm:cxn modelId="{D3601789-D707-4A81-9193-C248B0B933B6}" type="presParOf" srcId="{A078C613-5690-4D03-A717-6BB4D26F034A}" destId="{4552B650-0D01-4EBB-B690-CCF3824ED768}" srcOrd="0" destOrd="0" presId="urn:microsoft.com/office/officeart/2005/8/layout/hierarchy1"/>
    <dgm:cxn modelId="{C022A046-36A2-4DAD-8E28-48D962C12E7E}" type="presParOf" srcId="{A078C613-5690-4D03-A717-6BB4D26F034A}" destId="{DA8CB35E-DC55-4EC5-B08A-977EAA510839}" srcOrd="1" destOrd="0" presId="urn:microsoft.com/office/officeart/2005/8/layout/hierarchy1"/>
    <dgm:cxn modelId="{E7D7D2C8-0BB9-42AE-B5CB-C4C9264CBA7C}" type="presParOf" srcId="{DA8CB35E-DC55-4EC5-B08A-977EAA510839}" destId="{AB788939-3DC5-4346-BF0F-9907B7A8DF30}" srcOrd="0" destOrd="0" presId="urn:microsoft.com/office/officeart/2005/8/layout/hierarchy1"/>
    <dgm:cxn modelId="{39907629-71F6-477F-AA19-DCFB218A5EF4}" type="presParOf" srcId="{AB788939-3DC5-4346-BF0F-9907B7A8DF30}" destId="{CF8C8093-BDA3-412C-9B55-B6A8FD5D3F34}" srcOrd="0" destOrd="0" presId="urn:microsoft.com/office/officeart/2005/8/layout/hierarchy1"/>
    <dgm:cxn modelId="{94F84684-DBE3-4409-8ADB-D1A5BB642762}" type="presParOf" srcId="{AB788939-3DC5-4346-BF0F-9907B7A8DF30}" destId="{4115C857-CA6B-4230-A164-7FAFBC7C98B2}" srcOrd="1" destOrd="0" presId="urn:microsoft.com/office/officeart/2005/8/layout/hierarchy1"/>
    <dgm:cxn modelId="{AD404C6F-C1A9-47BA-9BCD-4A1F0697E9B5}" type="presParOf" srcId="{DA8CB35E-DC55-4EC5-B08A-977EAA510839}" destId="{BF6ADBDC-7BAE-4596-BD9E-0E3001314AE4}" srcOrd="1" destOrd="0" presId="urn:microsoft.com/office/officeart/2005/8/layout/hierarchy1"/>
    <dgm:cxn modelId="{84516088-1B4F-4800-9177-DC7EB9CD45D4}" type="presParOf" srcId="{A078C613-5690-4D03-A717-6BB4D26F034A}" destId="{A6EF0670-DD1B-4275-AA6C-1D7972436CE3}" srcOrd="2" destOrd="0" presId="urn:microsoft.com/office/officeart/2005/8/layout/hierarchy1"/>
    <dgm:cxn modelId="{29E3A617-60F5-4847-8602-A942E49CA9E2}" type="presParOf" srcId="{A078C613-5690-4D03-A717-6BB4D26F034A}" destId="{1045907F-3735-4C98-9F9D-56D90F333065}" srcOrd="3" destOrd="0" presId="urn:microsoft.com/office/officeart/2005/8/layout/hierarchy1"/>
    <dgm:cxn modelId="{C9E44933-0013-45D5-A534-6F5F45420167}" type="presParOf" srcId="{1045907F-3735-4C98-9F9D-56D90F333065}" destId="{B46DD7D1-5127-4791-A9DB-401552146958}" srcOrd="0" destOrd="0" presId="urn:microsoft.com/office/officeart/2005/8/layout/hierarchy1"/>
    <dgm:cxn modelId="{6DD67A6E-3287-4736-854A-FE26E71D5BFB}" type="presParOf" srcId="{B46DD7D1-5127-4791-A9DB-401552146958}" destId="{F041EF08-FCDE-451F-A146-2AB343AF0338}" srcOrd="0" destOrd="0" presId="urn:microsoft.com/office/officeart/2005/8/layout/hierarchy1"/>
    <dgm:cxn modelId="{4F261634-288A-494E-BEA1-98728E2FE5DB}" type="presParOf" srcId="{B46DD7D1-5127-4791-A9DB-401552146958}" destId="{93992F78-9348-429C-8E1D-9EDA68EE4AC0}" srcOrd="1" destOrd="0" presId="urn:microsoft.com/office/officeart/2005/8/layout/hierarchy1"/>
    <dgm:cxn modelId="{E972EE7B-DD3A-4EB4-B71B-8ADBE8E58D0A}" type="presParOf" srcId="{1045907F-3735-4C98-9F9D-56D90F333065}" destId="{8769545C-885D-4A28-92E0-29B59B723B98}" srcOrd="1" destOrd="0" presId="urn:microsoft.com/office/officeart/2005/8/layout/hierarchy1"/>
    <dgm:cxn modelId="{0A2A6A2C-6ADF-4DCC-B834-DDB4667EF471}" type="presParOf" srcId="{A078C613-5690-4D03-A717-6BB4D26F034A}" destId="{34629A9F-55C9-4360-8176-100D300596A9}" srcOrd="4" destOrd="0" presId="urn:microsoft.com/office/officeart/2005/8/layout/hierarchy1"/>
    <dgm:cxn modelId="{D048562F-8E6A-4FF9-AB31-E36781B9577A}" type="presParOf" srcId="{A078C613-5690-4D03-A717-6BB4D26F034A}" destId="{4FEF622C-A065-40D5-866B-9C1DF621BB07}" srcOrd="5" destOrd="0" presId="urn:microsoft.com/office/officeart/2005/8/layout/hierarchy1"/>
    <dgm:cxn modelId="{440B9220-DE68-4DA4-897F-D0DAAC38EBD3}" type="presParOf" srcId="{4FEF622C-A065-40D5-866B-9C1DF621BB07}" destId="{717F6CF6-7EEE-40F8-A932-EAD6513FA16A}" srcOrd="0" destOrd="0" presId="urn:microsoft.com/office/officeart/2005/8/layout/hierarchy1"/>
    <dgm:cxn modelId="{38D8524B-EF96-47B6-9EA6-BB3B675788D1}" type="presParOf" srcId="{717F6CF6-7EEE-40F8-A932-EAD6513FA16A}" destId="{13360CE8-0637-41D8-AC6A-38BE74805D78}" srcOrd="0" destOrd="0" presId="urn:microsoft.com/office/officeart/2005/8/layout/hierarchy1"/>
    <dgm:cxn modelId="{0BED1501-E81C-44D7-B341-E42FEE873093}" type="presParOf" srcId="{717F6CF6-7EEE-40F8-A932-EAD6513FA16A}" destId="{2DD023C6-DE95-4605-B52A-BF58534457D0}" srcOrd="1" destOrd="0" presId="urn:microsoft.com/office/officeart/2005/8/layout/hierarchy1"/>
    <dgm:cxn modelId="{ECCDB56D-0918-4575-A607-00D43C9E1BD3}" type="presParOf" srcId="{4FEF622C-A065-40D5-866B-9C1DF621BB07}" destId="{3E1156AD-A6F9-40D4-A830-974D134CD7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29A9F-55C9-4360-8176-100D300596A9}">
      <dsp:nvSpPr>
        <dsp:cNvPr id="0" name=""/>
        <dsp:cNvSpPr/>
      </dsp:nvSpPr>
      <dsp:spPr>
        <a:xfrm>
          <a:off x="2038217" y="1264041"/>
          <a:ext cx="1446476" cy="344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559"/>
              </a:lnTo>
              <a:lnTo>
                <a:pt x="1446476" y="234559"/>
              </a:lnTo>
              <a:lnTo>
                <a:pt x="1446476" y="344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F0670-DD1B-4275-AA6C-1D7972436CE3}">
      <dsp:nvSpPr>
        <dsp:cNvPr id="0" name=""/>
        <dsp:cNvSpPr/>
      </dsp:nvSpPr>
      <dsp:spPr>
        <a:xfrm>
          <a:off x="1992497" y="1264041"/>
          <a:ext cx="91440" cy="344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2B650-0D01-4EBB-B690-CCF3824ED768}">
      <dsp:nvSpPr>
        <dsp:cNvPr id="0" name=""/>
        <dsp:cNvSpPr/>
      </dsp:nvSpPr>
      <dsp:spPr>
        <a:xfrm>
          <a:off x="591740" y="1264041"/>
          <a:ext cx="1446476" cy="344195"/>
        </a:xfrm>
        <a:custGeom>
          <a:avLst/>
          <a:gdLst/>
          <a:ahLst/>
          <a:cxnLst/>
          <a:rect l="0" t="0" r="0" b="0"/>
          <a:pathLst>
            <a:path>
              <a:moveTo>
                <a:pt x="1446476" y="0"/>
              </a:moveTo>
              <a:lnTo>
                <a:pt x="1446476" y="234559"/>
              </a:lnTo>
              <a:lnTo>
                <a:pt x="0" y="234559"/>
              </a:lnTo>
              <a:lnTo>
                <a:pt x="0" y="344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B2BC6-DBAD-46C1-BEAA-18400BDF3220}">
      <dsp:nvSpPr>
        <dsp:cNvPr id="0" name=""/>
        <dsp:cNvSpPr/>
      </dsp:nvSpPr>
      <dsp:spPr>
        <a:xfrm>
          <a:off x="1446476" y="512530"/>
          <a:ext cx="1183481" cy="75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13CA0-2EFC-49D2-88B9-DE9935D12049}">
      <dsp:nvSpPr>
        <dsp:cNvPr id="0" name=""/>
        <dsp:cNvSpPr/>
      </dsp:nvSpPr>
      <dsp:spPr>
        <a:xfrm>
          <a:off x="1577974" y="637453"/>
          <a:ext cx="1183481" cy="751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/>
            <a:t>Поведінку можна</a:t>
          </a:r>
          <a:endParaRPr lang="ru-UA" sz="1300" kern="1200" dirty="0"/>
        </a:p>
      </dsp:txBody>
      <dsp:txXfrm>
        <a:off x="1599985" y="659464"/>
        <a:ext cx="1139459" cy="707488"/>
      </dsp:txXfrm>
    </dsp:sp>
    <dsp:sp modelId="{CF8C8093-BDA3-412C-9B55-B6A8FD5D3F34}">
      <dsp:nvSpPr>
        <dsp:cNvPr id="0" name=""/>
        <dsp:cNvSpPr/>
      </dsp:nvSpPr>
      <dsp:spPr>
        <a:xfrm>
          <a:off x="0" y="1608236"/>
          <a:ext cx="1183481" cy="75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5C857-CA6B-4230-A164-7FAFBC7C98B2}">
      <dsp:nvSpPr>
        <dsp:cNvPr id="0" name=""/>
        <dsp:cNvSpPr/>
      </dsp:nvSpPr>
      <dsp:spPr>
        <a:xfrm>
          <a:off x="131497" y="1733159"/>
          <a:ext cx="1183481" cy="751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/>
            <a:t>Підсилювати</a:t>
          </a:r>
          <a:endParaRPr lang="ru-UA" sz="1300" kern="1200" dirty="0"/>
        </a:p>
      </dsp:txBody>
      <dsp:txXfrm>
        <a:off x="153508" y="1755170"/>
        <a:ext cx="1139459" cy="707488"/>
      </dsp:txXfrm>
    </dsp:sp>
    <dsp:sp modelId="{F041EF08-FCDE-451F-A146-2AB343AF0338}">
      <dsp:nvSpPr>
        <dsp:cNvPr id="0" name=""/>
        <dsp:cNvSpPr/>
      </dsp:nvSpPr>
      <dsp:spPr>
        <a:xfrm>
          <a:off x="1446476" y="1608236"/>
          <a:ext cx="1183481" cy="75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92F78-9348-429C-8E1D-9EDA68EE4AC0}">
      <dsp:nvSpPr>
        <dsp:cNvPr id="0" name=""/>
        <dsp:cNvSpPr/>
      </dsp:nvSpPr>
      <dsp:spPr>
        <a:xfrm>
          <a:off x="1577974" y="1733159"/>
          <a:ext cx="1183481" cy="751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/>
            <a:t>Послаблювати</a:t>
          </a:r>
          <a:endParaRPr lang="ru-UA" sz="1300" kern="1200" dirty="0"/>
        </a:p>
      </dsp:txBody>
      <dsp:txXfrm>
        <a:off x="1599985" y="1755170"/>
        <a:ext cx="1139459" cy="707488"/>
      </dsp:txXfrm>
    </dsp:sp>
    <dsp:sp modelId="{13360CE8-0637-41D8-AC6A-38BE74805D78}">
      <dsp:nvSpPr>
        <dsp:cNvPr id="0" name=""/>
        <dsp:cNvSpPr/>
      </dsp:nvSpPr>
      <dsp:spPr>
        <a:xfrm>
          <a:off x="2892953" y="1608236"/>
          <a:ext cx="1183481" cy="75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023C6-DE95-4605-B52A-BF58534457D0}">
      <dsp:nvSpPr>
        <dsp:cNvPr id="0" name=""/>
        <dsp:cNvSpPr/>
      </dsp:nvSpPr>
      <dsp:spPr>
        <a:xfrm>
          <a:off x="3024451" y="1733159"/>
          <a:ext cx="1183481" cy="751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/>
            <a:t>Гасити</a:t>
          </a:r>
          <a:endParaRPr lang="ru-UA" sz="1300" kern="1200" dirty="0"/>
        </a:p>
      </dsp:txBody>
      <dsp:txXfrm>
        <a:off x="3046462" y="1755170"/>
        <a:ext cx="1139459" cy="707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>
                <a:solidFill>
                  <a:srgbClr val="418E03"/>
                </a:solidFill>
              </a:rPr>
              <a:t>Образец подзаголовка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7598" y="6048375"/>
            <a:ext cx="15430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00" y="3883762"/>
            <a:ext cx="1524000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043" y="3274453"/>
            <a:ext cx="1590675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3786" y="4354741"/>
            <a:ext cx="154305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000" y="4688625"/>
            <a:ext cx="1524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9"/>
            <a:ext cx="990174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526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7" r:id="rId2"/>
    <p:sldLayoutId id="2147483708" r:id="rId3"/>
    <p:sldLayoutId id="2147483709" r:id="rId4"/>
    <p:sldLayoutId id="2147483710" r:id="rId5"/>
    <p:sldLayoutId id="2147483712" r:id="rId6"/>
    <p:sldLayoutId id="2147483716" r:id="rId7"/>
    <p:sldLayoutId id="2147483715" r:id="rId8"/>
    <p:sldLayoutId id="2147483714" r:id="rId9"/>
    <p:sldLayoutId id="2147483713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прийомів АВА терапії </a:t>
            </a:r>
            <a:r>
              <a:rPr lang="ru-RU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Behavior Analysis)</a:t>
            </a:r>
            <a:r>
              <a:rPr lang="uk-UA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у корекційній роботі</a:t>
            </a:r>
            <a:r>
              <a:rPr lang="en-US" sz="40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270968" y="3827154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418E03"/>
                </a:solidFill>
              </a:rPr>
              <a:t>Учитель-логопед КЗ «ДНЗ №27 ВМР»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418E03"/>
                </a:solidFill>
              </a:rPr>
              <a:t>Оксана КОМАР</a:t>
            </a:r>
          </a:p>
        </p:txBody>
      </p:sp>
    </p:spTree>
    <p:extLst>
      <p:ext uri="{BB962C8B-B14F-4D97-AF65-F5344CB8AC3E}">
        <p14:creationId xmlns:p14="http://schemas.microsoft.com/office/powerpoint/2010/main" val="4844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744937-812C-4E71-8088-C3A8EF749485}"/>
              </a:ext>
            </a:extLst>
          </p:cNvPr>
          <p:cNvSpPr txBox="1"/>
          <p:nvPr/>
        </p:nvSpPr>
        <p:spPr>
          <a:xfrm>
            <a:off x="1054101" y="1532777"/>
            <a:ext cx="33231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ПЕКСИ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то не про навчання, а про ПРОХАННЯ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C208AE-2AF0-4EDD-962C-DAB6B006F7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980" y="2896643"/>
            <a:ext cx="2542618" cy="1661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638A17-D2C5-44EF-84BC-438FC52F3174}"/>
              </a:ext>
            </a:extLst>
          </p:cNvPr>
          <p:cNvSpPr txBox="1"/>
          <p:nvPr/>
        </p:nvSpPr>
        <p:spPr>
          <a:xfrm>
            <a:off x="6121400" y="1265534"/>
            <a:ext cx="29887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росте, бажань більше. А сказати не може. Батьки не розуміють.  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НЕБАЖАНА ПОВЕДІНКА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8B071368-7D5A-4412-8B96-064B1023DA64}"/>
              </a:ext>
            </a:extLst>
          </p:cNvPr>
          <p:cNvSpPr/>
          <p:nvPr/>
        </p:nvSpPr>
        <p:spPr>
          <a:xfrm>
            <a:off x="7323667" y="2125133"/>
            <a:ext cx="262466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Базові картки ПЕКС. Картки дій — PECS | Інші методичні матеріали. Різне">
            <a:extLst>
              <a:ext uri="{FF2B5EF4-FFF2-40B4-BE49-F238E27FC236}">
                <a16:creationId xmlns:a16="http://schemas.microsoft.com/office/drawing/2014/main" id="{3F242A02-7387-40FB-80BD-A1B3FD40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690" y="3548704"/>
            <a:ext cx="14287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13955AF-9B96-4C44-8A20-BB354869AFE2}"/>
              </a:ext>
            </a:extLst>
          </p:cNvPr>
          <p:cNvSpPr txBox="1"/>
          <p:nvPr/>
        </p:nvSpPr>
        <p:spPr>
          <a:xfrm>
            <a:off x="6094734" y="1042950"/>
            <a:ext cx="2829134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Підготовка! Візуальне сприймання. Сортування. Колір, форма, величина... Якщо НЕ СОРТУЄ, переходити на слова зарано. Нема до чого прив’язати слово.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на ім’я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дій по інструкції (мотиваційні в контексті, без контексту, рутини)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Дає предмет/картинку.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Розрізнення немовленнєвих звуків.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Показує/торкається частини тіла. Своє. На інших. На зображенні. Людина – тварина.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Одяг показує.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Частини/деталі предмету.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Розрізняє дії.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Розрізняє прикметники.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Дає/показує 2 предмета (машинка і м’яч).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Розрізняє семантичне значення слова (коти, хліб…). Клас слова.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Розрізняє </a:t>
            </a:r>
            <a:r>
              <a:rPr lang="uk-UA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ім+дієслово</a:t>
            </a: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(заєць спить- ведмідь спить-заєць біжить)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Розрізняє за характеристикою, асоціацією.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 – </a:t>
            </a:r>
            <a:r>
              <a:rPr lang="uk-UA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</a:t>
            </a: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 (одяг, тварини, фрукти..)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Жінки-чоловіки.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Прийменники, займенники.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Граматика (однина-множина, роди, відмінки…).</a:t>
            </a:r>
          </a:p>
          <a:p>
            <a:pPr marL="342900" indent="-342900">
              <a:buAutoNum type="arabicPeriod"/>
            </a:pP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Читання, друкування.</a:t>
            </a:r>
          </a:p>
          <a:p>
            <a:pPr marL="342900" indent="-342900">
              <a:buAutoNum type="arabicPeriod"/>
            </a:pPr>
            <a:endParaRPr lang="uk-U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U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B6D16-41C5-4539-93A9-9EC549EEF164}"/>
              </a:ext>
            </a:extLst>
          </p:cNvPr>
          <p:cNvSpPr txBox="1"/>
          <p:nvPr/>
        </p:nvSpPr>
        <p:spPr>
          <a:xfrm>
            <a:off x="982132" y="2057400"/>
            <a:ext cx="370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роботи для  розуміння мовлення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BD7CE-987E-4CBB-9A51-5C0E779C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917632"/>
            <a:ext cx="4512733" cy="2447868"/>
          </a:xfrm>
        </p:spPr>
        <p:txBody>
          <a:bodyPr>
            <a:normAutofit/>
          </a:bodyPr>
          <a:lstStyle/>
          <a:p>
            <a:r>
              <a:rPr lang="uk-UA" sz="2800" dirty="0"/>
              <a:t>Прийоми розуміння мовлення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F5FBC-A3FE-4B1B-9A86-572561353504}"/>
              </a:ext>
            </a:extLst>
          </p:cNvPr>
          <p:cNvSpPr txBox="1"/>
          <p:nvPr/>
        </p:nvSpPr>
        <p:spPr>
          <a:xfrm>
            <a:off x="5994401" y="1328766"/>
            <a:ext cx="3153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Підказка (вербальна, жестова, візуальна-читання) і заохочення.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597BE-F6FF-416A-8BE7-05DC93E2466C}"/>
              </a:ext>
            </a:extLst>
          </p:cNvPr>
          <p:cNvSpPr txBox="1"/>
          <p:nvPr/>
        </p:nvSpPr>
        <p:spPr>
          <a:xfrm>
            <a:off x="5994401" y="1913541"/>
            <a:ext cx="28786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Граматика – коли є хороший  рівень навичок, тобто спочатку сортування – мій-твій,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почерговість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я-ти…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Однина – множина.  Сортування! 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Роди. Мама-тато-дитинча. Візуально. Дай м’яч – дай м’ячі. Інтонування.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Фея – третя особа – займенники.</a:t>
            </a:r>
          </a:p>
        </p:txBody>
      </p:sp>
    </p:spTree>
    <p:extLst>
      <p:ext uri="{BB962C8B-B14F-4D97-AF65-F5344CB8AC3E}">
        <p14:creationId xmlns:p14="http://schemas.microsoft.com/office/powerpoint/2010/main" val="41606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5195C-ECDD-4639-9768-0B67807D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48" y="1356217"/>
            <a:ext cx="4187752" cy="2447868"/>
          </a:xfrm>
        </p:spPr>
        <p:txBody>
          <a:bodyPr>
            <a:normAutofit/>
          </a:bodyPr>
          <a:lstStyle/>
          <a:p>
            <a:r>
              <a:rPr lang="ru-RU" sz="3600" cap="none" spc="0" dirty="0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Запуск/</a:t>
            </a:r>
            <a:r>
              <a:rPr lang="ru-RU" sz="3600" cap="none" spc="0" dirty="0" err="1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коригування</a:t>
            </a:r>
            <a:r>
              <a:rPr lang="ru-RU" sz="3600" cap="none" spc="0" dirty="0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spc="0" dirty="0" err="1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3600" cap="none" spc="0" dirty="0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cap="none" spc="0" dirty="0" err="1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cap="none" spc="0" dirty="0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РАС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/>
            </a:r>
            <a:b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2AE46-1F3A-4EFA-9EA2-968E64A183F7}"/>
              </a:ext>
            </a:extLst>
          </p:cNvPr>
          <p:cNvSpPr txBox="1"/>
          <p:nvPr/>
        </p:nvSpPr>
        <p:spPr>
          <a:xfrm>
            <a:off x="5930900" y="988917"/>
            <a:ext cx="29167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Контакт, комунікація.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навчальної поведінки (таймер, організація середовища, керівний контроль дорослого, вказівний жест).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і виконання інструкцій.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Соматогнозис</a:t>
            </a: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Відчуття тіла. Загальна, дрібна моторика. Оральний, артикуляційний </a:t>
            </a:r>
            <a:r>
              <a:rPr kumimoji="0" lang="uk-UA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праксис</a:t>
            </a: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Когнітивка</a:t>
            </a: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Візуальне сприймання (предмет-предмет, предмет-картинка, картинка-картинка).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Якщо РАС – увага на предикативний більше, ніж на номінативний.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Клас предметів (каша, вода,… ) – для розуміння слова. То не  категорії.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Розрізнення немовленнєвих звуків.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Звукоімітації</a:t>
            </a: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Фонетична ритміка – жести.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Ехолалії.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Слова:   ССС! Ритм (</a:t>
            </a:r>
            <a:r>
              <a:rPr kumimoji="0" lang="uk-UA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парковка</a:t>
            </a: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лінійка, круг). Переключення. Абрис слова.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ПРОХАННЯ!</a:t>
            </a:r>
            <a:r>
              <a:rPr lang="uk-UA" sz="9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Важливіше ніж називання. Створюємо штучні перешкоди.  Створити умови, щоб прохань було багато. Трошки давати, щоб частіше.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Фраза.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Звукопостановка</a:t>
            </a: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Лексика. Граматика.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Зв’язне мовлення.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Письмове мовлення. Друкування.</a:t>
            </a:r>
          </a:p>
        </p:txBody>
      </p:sp>
    </p:spTree>
    <p:extLst>
      <p:ext uri="{BB962C8B-B14F-4D97-AF65-F5344CB8AC3E}">
        <p14:creationId xmlns:p14="http://schemas.microsoft.com/office/powerpoint/2010/main" val="879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73484" y="2543580"/>
            <a:ext cx="5779915" cy="699587"/>
          </a:xfrm>
        </p:spPr>
        <p:txBody>
          <a:bodyPr/>
          <a:lstStyle/>
          <a:p>
            <a:pPr algn="ctr"/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609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6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3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дефіцити при РАС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BE67792-FACC-4A02-973D-4312479AC318}"/>
              </a:ext>
            </a:extLst>
          </p:cNvPr>
          <p:cNvGrpSpPr/>
          <p:nvPr/>
        </p:nvGrpSpPr>
        <p:grpSpPr>
          <a:xfrm>
            <a:off x="5958183" y="1772320"/>
            <a:ext cx="2966153" cy="2556681"/>
            <a:chOff x="5958183" y="1772320"/>
            <a:chExt cx="2966153" cy="2556681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0FA12556-CCCC-4942-8DB3-645A6B3C94BC}"/>
                </a:ext>
              </a:extLst>
            </p:cNvPr>
            <p:cNvSpPr/>
            <p:nvPr/>
          </p:nvSpPr>
          <p:spPr>
            <a:xfrm>
              <a:off x="6948454" y="1787757"/>
              <a:ext cx="1975882" cy="617463"/>
            </a:xfrm>
            <a:custGeom>
              <a:avLst/>
              <a:gdLst>
                <a:gd name="connsiteX0" fmla="*/ 0 w 1975882"/>
                <a:gd name="connsiteY0" fmla="*/ 0 h 617463"/>
                <a:gd name="connsiteX1" fmla="*/ 1975882 w 1975882"/>
                <a:gd name="connsiteY1" fmla="*/ 0 h 617463"/>
                <a:gd name="connsiteX2" fmla="*/ 1975882 w 1975882"/>
                <a:gd name="connsiteY2" fmla="*/ 617463 h 617463"/>
                <a:gd name="connsiteX3" fmla="*/ 0 w 1975882"/>
                <a:gd name="connsiteY3" fmla="*/ 617463 h 617463"/>
                <a:gd name="connsiteX4" fmla="*/ 0 w 1975882"/>
                <a:gd name="connsiteY4" fmla="*/ 0 h 6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5882" h="617463">
                  <a:moveTo>
                    <a:pt x="0" y="0"/>
                  </a:moveTo>
                  <a:lnTo>
                    <a:pt x="1975882" y="0"/>
                  </a:lnTo>
                  <a:lnTo>
                    <a:pt x="1975882" y="617463"/>
                  </a:lnTo>
                  <a:lnTo>
                    <a:pt x="0" y="6174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8228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700" kern="1200" dirty="0"/>
                <a:t>Комунікація</a:t>
              </a:r>
              <a:endParaRPr lang="ru-UA" sz="1700" kern="1200" dirty="0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E8C86548-97EB-450C-97B7-FFCEF0DC8D68}"/>
                </a:ext>
              </a:extLst>
            </p:cNvPr>
            <p:cNvSpPr/>
            <p:nvPr/>
          </p:nvSpPr>
          <p:spPr>
            <a:xfrm>
              <a:off x="5983423" y="1772320"/>
              <a:ext cx="923866" cy="648336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3D84F826-442C-49E0-84D2-709302EA2977}"/>
                </a:ext>
              </a:extLst>
            </p:cNvPr>
            <p:cNvSpPr/>
            <p:nvPr/>
          </p:nvSpPr>
          <p:spPr>
            <a:xfrm>
              <a:off x="6948454" y="2771856"/>
              <a:ext cx="1975882" cy="617463"/>
            </a:xfrm>
            <a:custGeom>
              <a:avLst/>
              <a:gdLst>
                <a:gd name="connsiteX0" fmla="*/ 0 w 1975882"/>
                <a:gd name="connsiteY0" fmla="*/ 0 h 617463"/>
                <a:gd name="connsiteX1" fmla="*/ 1975882 w 1975882"/>
                <a:gd name="connsiteY1" fmla="*/ 0 h 617463"/>
                <a:gd name="connsiteX2" fmla="*/ 1975882 w 1975882"/>
                <a:gd name="connsiteY2" fmla="*/ 617463 h 617463"/>
                <a:gd name="connsiteX3" fmla="*/ 0 w 1975882"/>
                <a:gd name="connsiteY3" fmla="*/ 617463 h 617463"/>
                <a:gd name="connsiteX4" fmla="*/ 0 w 1975882"/>
                <a:gd name="connsiteY4" fmla="*/ 0 h 6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5882" h="617463">
                  <a:moveTo>
                    <a:pt x="0" y="0"/>
                  </a:moveTo>
                  <a:lnTo>
                    <a:pt x="1975882" y="0"/>
                  </a:lnTo>
                  <a:lnTo>
                    <a:pt x="1975882" y="617463"/>
                  </a:lnTo>
                  <a:lnTo>
                    <a:pt x="0" y="6174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8228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700" kern="1200" dirty="0"/>
                <a:t>Соціальна взаємодія</a:t>
              </a:r>
              <a:endParaRPr lang="ru-UA" sz="1700" kern="1200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4D9BF8B-A760-4636-B1E6-A76B94757E34}"/>
                </a:ext>
              </a:extLst>
            </p:cNvPr>
            <p:cNvSpPr/>
            <p:nvPr/>
          </p:nvSpPr>
          <p:spPr>
            <a:xfrm>
              <a:off x="5958183" y="2756420"/>
              <a:ext cx="974345" cy="64833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F0E9B0DC-78BD-48E1-B1E1-24C9EB6C60B8}"/>
                </a:ext>
              </a:extLst>
            </p:cNvPr>
            <p:cNvSpPr/>
            <p:nvPr/>
          </p:nvSpPr>
          <p:spPr>
            <a:xfrm>
              <a:off x="6948454" y="3696101"/>
              <a:ext cx="1975882" cy="617463"/>
            </a:xfrm>
            <a:custGeom>
              <a:avLst/>
              <a:gdLst>
                <a:gd name="connsiteX0" fmla="*/ 0 w 1975882"/>
                <a:gd name="connsiteY0" fmla="*/ 0 h 617463"/>
                <a:gd name="connsiteX1" fmla="*/ 1975882 w 1975882"/>
                <a:gd name="connsiteY1" fmla="*/ 0 h 617463"/>
                <a:gd name="connsiteX2" fmla="*/ 1975882 w 1975882"/>
                <a:gd name="connsiteY2" fmla="*/ 617463 h 617463"/>
                <a:gd name="connsiteX3" fmla="*/ 0 w 1975882"/>
                <a:gd name="connsiteY3" fmla="*/ 617463 h 617463"/>
                <a:gd name="connsiteX4" fmla="*/ 0 w 1975882"/>
                <a:gd name="connsiteY4" fmla="*/ 0 h 6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5882" h="617463">
                  <a:moveTo>
                    <a:pt x="0" y="0"/>
                  </a:moveTo>
                  <a:lnTo>
                    <a:pt x="1975882" y="0"/>
                  </a:lnTo>
                  <a:lnTo>
                    <a:pt x="1975882" y="617463"/>
                  </a:lnTo>
                  <a:lnTo>
                    <a:pt x="0" y="6174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8228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700" kern="1200" dirty="0"/>
                <a:t>Поведінка</a:t>
              </a:r>
              <a:endParaRPr lang="ru-UA" sz="1700" kern="120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FABF16F-2F16-46E8-BE03-454223DAB833}"/>
                </a:ext>
              </a:extLst>
            </p:cNvPr>
            <p:cNvSpPr/>
            <p:nvPr/>
          </p:nvSpPr>
          <p:spPr>
            <a:xfrm>
              <a:off x="6003479" y="3680665"/>
              <a:ext cx="892992" cy="64833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5260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1234" y="184036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АВА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аутизмом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міняти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маніпулюючи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30D790-5760-4801-B6B6-A95F5E69426C}"/>
              </a:ext>
            </a:extLst>
          </p:cNvPr>
          <p:cNvSpPr txBox="1"/>
          <p:nvPr/>
        </p:nvSpPr>
        <p:spPr>
          <a:xfrm>
            <a:off x="6025108" y="1159933"/>
            <a:ext cx="28818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прикладного аналізу поведінки покликаний допомогти дитині з РАС пристосуватися до навколишнього середовища  і повноцінно адаптуватися в соціумі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C42E7ED-5EC1-491D-A5BB-74BB9F96C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543662"/>
              </p:ext>
            </p:extLst>
          </p:nvPr>
        </p:nvGraphicFramePr>
        <p:xfrm>
          <a:off x="745067" y="1507533"/>
          <a:ext cx="4207933" cy="299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E8091F-BCE7-4B57-A802-383E8CBA6B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800" y="1309351"/>
            <a:ext cx="1664401" cy="33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CB285-3E0F-4193-ABB9-BB9C9D7FC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функції проблемної поведінки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67AC3-BCD0-412B-A1DB-135DD15220FE}"/>
              </a:ext>
            </a:extLst>
          </p:cNvPr>
          <p:cNvSpPr txBox="1"/>
          <p:nvPr/>
        </p:nvSpPr>
        <p:spPr>
          <a:xfrm>
            <a:off x="6290732" y="1801235"/>
            <a:ext cx="27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2. Уникнення небажаного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7834C-617E-46C9-B544-B9FD1065775E}"/>
              </a:ext>
            </a:extLst>
          </p:cNvPr>
          <p:cNvSpPr txBox="1"/>
          <p:nvPr/>
        </p:nvSpPr>
        <p:spPr>
          <a:xfrm>
            <a:off x="6290733" y="1418685"/>
            <a:ext cx="257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uk-UA" dirty="0"/>
              <a:t>Отримання бажаного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EC33B-234B-4795-AA0C-7CA3ABF0EBBB}"/>
              </a:ext>
            </a:extLst>
          </p:cNvPr>
          <p:cNvSpPr txBox="1"/>
          <p:nvPr/>
        </p:nvSpPr>
        <p:spPr>
          <a:xfrm>
            <a:off x="6290732" y="2170567"/>
            <a:ext cx="257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3. Отримання уваги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0871F-EA8E-4547-9883-7D6859AF5AC3}"/>
              </a:ext>
            </a:extLst>
          </p:cNvPr>
          <p:cNvSpPr txBox="1"/>
          <p:nvPr/>
        </p:nvSpPr>
        <p:spPr>
          <a:xfrm>
            <a:off x="6290732" y="2539899"/>
            <a:ext cx="257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4. </a:t>
            </a:r>
            <a:r>
              <a:rPr lang="uk-UA" dirty="0" err="1"/>
              <a:t>Аутостимуляція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5BA0F-C9FF-44AD-BE82-6A3A2496B679}"/>
              </a:ext>
            </a:extLst>
          </p:cNvPr>
          <p:cNvSpPr txBox="1"/>
          <p:nvPr/>
        </p:nvSpPr>
        <p:spPr>
          <a:xfrm>
            <a:off x="6290731" y="3105834"/>
            <a:ext cx="271780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800" dirty="0">
                <a:ln w="66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й та сама </a:t>
            </a:r>
            <a:r>
              <a:rPr lang="ru-RU" sz="1800" dirty="0" err="1">
                <a:ln w="66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1800" dirty="0">
                <a:ln w="66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n w="66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n w="66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n w="66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800" dirty="0">
                <a:ln w="66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n w="66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800" dirty="0">
                <a:ln w="66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n w="66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– це те, що спонукає нас до діяльності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6B0506-8076-4A4A-84C1-31083EDD9B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275" y="850198"/>
            <a:ext cx="2020117" cy="11990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138BF0-1530-416D-93C2-F3752B02EA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67" y="3994407"/>
            <a:ext cx="2155583" cy="1361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2A06FC-E4D6-4709-9A48-17573944B19C}"/>
              </a:ext>
            </a:extLst>
          </p:cNvPr>
          <p:cNvSpPr txBox="1"/>
          <p:nvPr/>
        </p:nvSpPr>
        <p:spPr>
          <a:xfrm>
            <a:off x="7586133" y="1596897"/>
            <a:ext cx="202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Насичення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6BFAB698-D467-4CBE-A529-9DE9BC3FB5C9}"/>
              </a:ext>
            </a:extLst>
          </p:cNvPr>
          <p:cNvSpPr/>
          <p:nvPr/>
        </p:nvSpPr>
        <p:spPr>
          <a:xfrm rot="1420267">
            <a:off x="7278197" y="2038139"/>
            <a:ext cx="491067" cy="1672554"/>
          </a:xfrm>
          <a:prstGeom prst="downArrow">
            <a:avLst>
              <a:gd name="adj1" fmla="val 50000"/>
              <a:gd name="adj2" fmla="val 551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F87DB-B29A-47BA-A920-26D2CD3B96F9}"/>
              </a:ext>
            </a:extLst>
          </p:cNvPr>
          <p:cNvSpPr txBox="1"/>
          <p:nvPr/>
        </p:nvSpPr>
        <p:spPr>
          <a:xfrm>
            <a:off x="6142342" y="3617907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мотивації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0134" y="1119925"/>
            <a:ext cx="4093633" cy="103138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dirty="0"/>
              <a:t>Як </a:t>
            </a:r>
            <a:r>
              <a:rPr lang="ru-RU" sz="2800" dirty="0" err="1"/>
              <a:t>обирати</a:t>
            </a:r>
            <a:r>
              <a:rPr lang="ru-RU" sz="2800" dirty="0"/>
              <a:t> </a:t>
            </a:r>
            <a:r>
              <a:rPr lang="ru-RU" sz="2800" dirty="0" err="1"/>
              <a:t>мотиваційний</a:t>
            </a:r>
            <a:r>
              <a:rPr lang="ru-RU" sz="2800" dirty="0"/>
              <a:t> стимул?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7C2F08-06E5-482F-B0B9-12DEDD7B62D2}"/>
              </a:ext>
            </a:extLst>
          </p:cNvPr>
          <p:cNvSpPr txBox="1"/>
          <p:nvPr/>
        </p:nvSpPr>
        <p:spPr>
          <a:xfrm>
            <a:off x="793901" y="2114227"/>
            <a:ext cx="4189866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ВДОМА. Спостереження батьків. ПИСЬМОВЕ. 3 дні записувати все, чим зацікавився. Бо нам треба НЕ НЕЙТРАЛЬНИЙ стимул, а саме мотиваційний. Саме ініціатива від дитини.</a:t>
            </a:r>
          </a:p>
          <a:p>
            <a:pPr marL="342900" indent="-342900">
              <a:buAutoNum type="arabicPeriod"/>
            </a:pPr>
            <a:endParaRPr lang="uk-UA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ПІДГОТОВЛЕНЕ структуроване спостереження. ПІД КІНЕЦЬ ЗАНЯТТЯ!!! </a:t>
            </a:r>
          </a:p>
          <a:p>
            <a:r>
              <a:rPr lang="uk-UA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</a:t>
            </a:r>
            <a:r>
              <a:rPr lang="uk-UA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мотивашок</a:t>
            </a:r>
            <a:r>
              <a:rPr lang="uk-UA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Дорослий показує їх можливості. Даємо все, записуємо що взяв і на скільки по часу.</a:t>
            </a:r>
          </a:p>
          <a:p>
            <a:endParaRPr lang="uk-UA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!!! Без вимог, без заборон, не забираємо нічого, все в </a:t>
            </a:r>
          </a:p>
          <a:p>
            <a:r>
              <a:rPr lang="uk-UA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досяжності для дитини.</a:t>
            </a:r>
          </a:p>
          <a:p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D9C78-01C5-4001-95A8-98D93973D383}"/>
              </a:ext>
            </a:extLst>
          </p:cNvPr>
          <p:cNvSpPr txBox="1"/>
          <p:nvPr/>
        </p:nvSpPr>
        <p:spPr>
          <a:xfrm>
            <a:off x="5863168" y="1341176"/>
            <a:ext cx="3325131" cy="3897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Заохочення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обирає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дитина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(Не педагог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чи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батьки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вирішують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що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буде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мотивацією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Вони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лише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створюють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мотиваційні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умови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.).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Підсилювач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поведінки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дається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лише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після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поведінки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(не авансом).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3.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Дається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одразу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після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поведінки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(1- 5 секунд).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Підсилювачі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не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повинні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бути у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вільному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доступі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Підсилювач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не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може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бути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занадто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мотиваційним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6.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Потрібно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використовувати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різноманітні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підсилювачі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7.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Заохочення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повинне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бути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співрозмірним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з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потраченими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зусиллями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8.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Підсилювач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працює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для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закріплення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поведінки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а не служить “</a:t>
            </a:r>
            <a:r>
              <a:rPr lang="ru-RU" sz="1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приманкою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 до занять</a:t>
            </a:r>
            <a:r>
              <a:rPr lang="ru-RU" sz="1200" kern="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8DC04-B052-4C4D-A6AA-997D49685F80}"/>
              </a:ext>
            </a:extLst>
          </p:cNvPr>
          <p:cNvSpPr txBox="1"/>
          <p:nvPr/>
        </p:nvSpPr>
        <p:spPr>
          <a:xfrm>
            <a:off x="6460066" y="971844"/>
            <a:ext cx="227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заохочення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870" y="1366897"/>
            <a:ext cx="3597260" cy="3625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6D1483-80BF-40BE-B0F3-3C79BB8717D1}"/>
              </a:ext>
            </a:extLst>
          </p:cNvPr>
          <p:cNvSpPr txBox="1"/>
          <p:nvPr/>
        </p:nvSpPr>
        <p:spPr>
          <a:xfrm>
            <a:off x="918633" y="1874728"/>
            <a:ext cx="40343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сидіти за столом:</a:t>
            </a:r>
          </a:p>
          <a:p>
            <a:pPr marL="285750" indent="-285750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 щось дуже цікаве.</a:t>
            </a:r>
          </a:p>
          <a:p>
            <a:pPr marL="285750" indent="-285750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Визначили, що хвилину може всидіти – то за 50-55 секунд даємо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мотивашку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Поступове приближення: килимок – стільчик на килимку – стільчик ближче до столу – стільчик біля столу.</a:t>
            </a:r>
          </a:p>
          <a:p>
            <a:pPr marL="285750" indent="-285750">
              <a:buFontTx/>
              <a:buChar char="-"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заняття за столом.</a:t>
            </a:r>
          </a:p>
          <a:p>
            <a:pPr marL="285750" indent="-285750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видів діяльності.</a:t>
            </a:r>
          </a:p>
          <a:p>
            <a:pPr marL="285750" indent="-285750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Спочатку-потім.</a:t>
            </a:r>
          </a:p>
          <a:p>
            <a:pPr marL="285750" indent="-285750">
              <a:buFontTx/>
              <a:buChar char="-"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поза</a:t>
            </a:r>
          </a:p>
          <a:p>
            <a:pPr marL="285750" indent="-285750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Збіднене середовище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D06142-AE82-4ED1-9F3C-06CB94C2D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049" y="1145528"/>
            <a:ext cx="1431552" cy="10997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FCB65B-00DC-4CA8-B1D5-45413230D7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235" y="2245306"/>
            <a:ext cx="1421837" cy="10769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BB5747-D5DD-42A6-93E0-6BA790B42D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935" y="3598332"/>
            <a:ext cx="1584614" cy="10769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5083D6-9F6F-4B05-BCEB-0E853F1A47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049" y="2664440"/>
            <a:ext cx="999273" cy="131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3071" y="1446799"/>
            <a:ext cx="4486129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4000" dirty="0"/>
              <a:t>Початок </a:t>
            </a:r>
            <a:r>
              <a:rPr lang="ru-RU" sz="4000" dirty="0" err="1"/>
              <a:t>корекції</a:t>
            </a:r>
            <a:r>
              <a:rPr lang="ru-RU" sz="4000" dirty="0"/>
              <a:t> – постановка </a:t>
            </a:r>
            <a:r>
              <a:rPr lang="ru-RU" sz="4000" dirty="0" err="1"/>
              <a:t>вказівного</a:t>
            </a:r>
            <a:r>
              <a:rPr lang="ru-RU" sz="4000" dirty="0"/>
              <a:t> жесту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47902-D588-4C87-AF06-CEA841187B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442" y="2670733"/>
            <a:ext cx="3488491" cy="2562723"/>
          </a:xfrm>
          <a:prstGeom prst="rect">
            <a:avLst/>
          </a:prstGeom>
        </p:spPr>
      </p:pic>
      <p:pic>
        <p:nvPicPr>
          <p:cNvPr id="1028" name="Picture 4" descr="Наклейка Палец PNG - AVATAN PLUS">
            <a:extLst>
              <a:ext uri="{FF2B5EF4-FFF2-40B4-BE49-F238E27FC236}">
                <a16:creationId xmlns:a16="http://schemas.microsoft.com/office/drawing/2014/main" id="{45D7CE11-68B4-47D7-A3F8-51285128E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08356">
            <a:off x="1411127" y="2893946"/>
            <a:ext cx="2582559" cy="25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C9E88E-3CBD-4BE5-A766-D686E0FCF6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DB3E6-6451-4F22-BB0B-8693B32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5D6283-8099-4818-9D7A-517629D8A939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2547570a-e5f4-4946-a4c3-82580e42479e"/>
    <ds:schemaRef ds:uri="http://schemas.openxmlformats.org/package/2006/metadata/core-properties"/>
    <ds:schemaRef ds:uri="6ee78bd2-4339-4042-adc0-bcc646419980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Пазл</Template>
  <TotalTime>114</TotalTime>
  <Words>778</Words>
  <Application>Microsoft Office PowerPoint</Application>
  <PresentationFormat>Лист A4 (210x297 мм)</PresentationFormat>
  <Paragraphs>109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Roboto Cn</vt:lpstr>
      <vt:lpstr>Segoe UI</vt:lpstr>
      <vt:lpstr>Segoe UI Historic</vt:lpstr>
      <vt:lpstr>Segoe UI Light</vt:lpstr>
      <vt:lpstr>Times New Roman</vt:lpstr>
      <vt:lpstr>Тема1</vt:lpstr>
      <vt:lpstr>Використання прийомів АВА терапії (Applied Behavior Analysis) у корекційній роботі </vt:lpstr>
      <vt:lpstr>Головні дефіцити при РАС</vt:lpstr>
      <vt:lpstr>В основу АВА закладені прийоми навчання і схеми поведінки, які дозволяють фахівцям вивчати, як діти з аутизмом реагують на навколишнє середовище, щоб міняти їх дії, маніпулюючи зовнішніми факторами</vt:lpstr>
      <vt:lpstr>Презентация PowerPoint</vt:lpstr>
      <vt:lpstr>4 функції проблемної поведінки</vt:lpstr>
      <vt:lpstr>Мотивація – це те, що спонукає нас до діяльності</vt:lpstr>
      <vt:lpstr>Як обирати мотиваційний стимул?</vt:lpstr>
      <vt:lpstr>Формування навчальної поведінки</vt:lpstr>
      <vt:lpstr>Початок корекції – постановка вказівного жесту</vt:lpstr>
      <vt:lpstr>Презентация PowerPoint</vt:lpstr>
      <vt:lpstr>Презентация PowerPoint</vt:lpstr>
      <vt:lpstr>Прийоми розуміння мовлення</vt:lpstr>
      <vt:lpstr>Запуск/коригування мовлення у дітей з РАС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прийомів АВА терапії (Applied Behavior Analysis) у корекційній роботі</dc:title>
  <dc:creator>Tania Komar</dc:creator>
  <cp:lastModifiedBy>1</cp:lastModifiedBy>
  <cp:revision>7</cp:revision>
  <dcterms:created xsi:type="dcterms:W3CDTF">2024-08-19T19:19:25Z</dcterms:created>
  <dcterms:modified xsi:type="dcterms:W3CDTF">2024-09-17T12:51:13Z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